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05B634-BA48-417B-83C6-6F820B1BFB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2CB74-C771-4B04-96C5-852A0286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highered.mcgraw-hill.com/sites/9834092339/student_view0/chapter45/effect_of_sound_waves_on_cochlear_structure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Hearing – How We Hear Sound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ield%20of%20Whe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524000"/>
            <a:ext cx="7234428" cy="4493434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 for inside the cochlea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50292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r>
              <a:rPr lang="en-US" sz="3600" dirty="0"/>
              <a:t>A blowing wheat field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pitch sounds carry more energy and travel further into the cochlea. </a:t>
            </a:r>
          </a:p>
          <a:p>
            <a:r>
              <a:rPr lang="en-US" dirty="0"/>
              <a:t>Lower pitch sounds carry less energy and don’t travel as far into the cochlea.</a:t>
            </a:r>
          </a:p>
          <a:p>
            <a:r>
              <a:rPr lang="en-US" dirty="0">
                <a:hlinkClick r:id="rId2"/>
              </a:rPr>
              <a:t>http://highered.mcgraw-hill.com/sites/9834092339/student_view0/chapter45/effect_of_sound_waves_on_cochlear_structures.html</a:t>
            </a:r>
            <a:r>
              <a:rPr lang="en-US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vs. Low Sounds</a:t>
            </a:r>
          </a:p>
        </p:txBody>
      </p:sp>
      <p:pic>
        <p:nvPicPr>
          <p:cNvPr id="6" name="Picture 5" descr="i-dc91326738b768339d621c73127199c9-sound%20wa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3276600"/>
            <a:ext cx="5591175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cochlea sends electrical signals to the brain through the auditory nerve, where the brain translates these signal into sound.</a:t>
            </a:r>
          </a:p>
          <a:p>
            <a:r>
              <a:rPr lang="en-US" dirty="0"/>
              <a:t>Any interruption of this process can be a cause for deafness.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Auditory Nerve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All Works</a:t>
            </a:r>
          </a:p>
        </p:txBody>
      </p:sp>
      <p:pic>
        <p:nvPicPr>
          <p:cNvPr id="5" name="Content Placeholder 8" descr="animated-e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7181740" cy="471893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ear is divided into 3 sections: the outer ear, middle ear and inner ear.</a:t>
            </a:r>
          </a:p>
          <a:p>
            <a:r>
              <a:rPr lang="en-US" dirty="0"/>
              <a:t>At the outer ear, sound waves are focused by the pinna down the ear canal to the eardrum.</a:t>
            </a:r>
          </a:p>
          <a:p>
            <a:r>
              <a:rPr lang="en-US" dirty="0"/>
              <a:t>The sound waves make the eardrum vibrate.</a:t>
            </a:r>
          </a:p>
          <a:p>
            <a:r>
              <a:rPr lang="en-US" dirty="0"/>
              <a:t>The vibrations are amplified by the 3 middle ear bones: the hammer, anvil and stirrup.</a:t>
            </a:r>
          </a:p>
          <a:p>
            <a:r>
              <a:rPr lang="en-US" dirty="0"/>
              <a:t>The stirrup transfers the vibrations to the </a:t>
            </a:r>
            <a:r>
              <a:rPr lang="en-US"/>
              <a:t>cochlea within </a:t>
            </a:r>
            <a:r>
              <a:rPr lang="en-US" dirty="0"/>
              <a:t>the inner ear.</a:t>
            </a:r>
          </a:p>
          <a:p>
            <a:r>
              <a:rPr lang="en-US" dirty="0"/>
              <a:t>The vibrations activate the hair cells inside the cochlea, which send electrical signals to the brain along the auditory nerve.</a:t>
            </a:r>
          </a:p>
          <a:p>
            <a:r>
              <a:rPr lang="en-US" dirty="0"/>
              <a:t>The brain interprets these signals as sound.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Main Ideas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Ears are sense organs that respond to sound.</a:t>
            </a:r>
          </a:p>
          <a:p>
            <a:r>
              <a:rPr lang="en-US" dirty="0"/>
              <a:t>Your ear converts sound waves into nerve impulses that your brain interprets.</a:t>
            </a:r>
          </a:p>
          <a:p>
            <a:r>
              <a:rPr lang="en-US" dirty="0"/>
              <a:t>The ear’s structure is designed to receive and transmit the sound waves.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 descr="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914400"/>
            <a:ext cx="43180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OUTER EAR</a:t>
            </a:r>
          </a:p>
          <a:p>
            <a:pPr lvl="1"/>
            <a:r>
              <a:rPr lang="en-US" dirty="0"/>
              <a:t>Contains the pinna, ear canal and eardrum</a:t>
            </a:r>
          </a:p>
          <a:p>
            <a:r>
              <a:rPr lang="en-US" dirty="0"/>
              <a:t>The MIDDLE EAR</a:t>
            </a:r>
          </a:p>
          <a:p>
            <a:pPr lvl="1"/>
            <a:r>
              <a:rPr lang="en-US" dirty="0"/>
              <a:t>Contains 3 bones: hammer, anvil and stirrup</a:t>
            </a:r>
          </a:p>
          <a:p>
            <a:r>
              <a:rPr lang="en-US" dirty="0"/>
              <a:t>The INNER EAR</a:t>
            </a:r>
          </a:p>
          <a:p>
            <a:pPr lvl="1"/>
            <a:r>
              <a:rPr lang="en-US" dirty="0"/>
              <a:t>Contains the cochlea and auditory nerve</a:t>
            </a:r>
          </a:p>
        </p:txBody>
      </p:sp>
      <p:pic>
        <p:nvPicPr>
          <p:cNvPr id="9" name="Content Placeholder 8" descr="animated-ear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1856" y="2505075"/>
            <a:ext cx="3971925" cy="2609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ow-ear-wor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569893"/>
            <a:ext cx="7091766" cy="4754707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Ear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Outer Ear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pinna is specially shaped to gather and focus sound waves and direct them into the ear.</a:t>
            </a:r>
          </a:p>
          <a:p>
            <a:r>
              <a:rPr lang="en-US" dirty="0"/>
              <a:t>The ear canal is a hollow tube that carries the sound waves to the eardrum.</a:t>
            </a:r>
          </a:p>
          <a:p>
            <a:r>
              <a:rPr lang="en-US" dirty="0"/>
              <a:t>The sound wave hits the ear drum, causing it to vibrate. The eardrum transmits these vibrations into the inner ear where they are amplified.</a:t>
            </a:r>
          </a:p>
        </p:txBody>
      </p:sp>
      <p:pic>
        <p:nvPicPr>
          <p:cNvPr id="8" name="Content Placeholder 3" descr="threePar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371600"/>
            <a:ext cx="6114256" cy="469427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195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432560"/>
            <a:ext cx="6172200" cy="4937760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Eardrum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Middle Ear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724400"/>
          </a:xfrm>
        </p:spPr>
        <p:txBody>
          <a:bodyPr>
            <a:normAutofit/>
          </a:bodyPr>
          <a:lstStyle/>
          <a:p>
            <a:r>
              <a:rPr lang="en-US" dirty="0"/>
              <a:t>The middle ear has the smallest bones in the body: the hammer, anvil and stirrup.</a:t>
            </a:r>
          </a:p>
          <a:p>
            <a:r>
              <a:rPr lang="en-US" dirty="0"/>
              <a:t>Their job is to amplify the vibrations of the eardrum and transmit it into the inner ear.</a:t>
            </a:r>
          </a:p>
          <a:p>
            <a:r>
              <a:rPr lang="en-US" dirty="0"/>
              <a:t>The stirrup “taps” on the inner ear at a spot called the oval window.</a:t>
            </a:r>
          </a:p>
        </p:txBody>
      </p:sp>
      <p:pic>
        <p:nvPicPr>
          <p:cNvPr id="12" name="Content Placeholder 4" descr="ear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52600"/>
            <a:ext cx="4221238" cy="347167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dirty="0"/>
              <a:t>The Inner Ear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3810000" cy="54102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inner ear has the cochlea which is a snail-shaped tube that is lined with receptors that respond to sound.</a:t>
            </a:r>
          </a:p>
          <a:p>
            <a:r>
              <a:rPr lang="en-US" dirty="0"/>
              <a:t>The receptors are tiny hair cells that shake back and forth in response to sound waves.</a:t>
            </a:r>
          </a:p>
          <a:p>
            <a:r>
              <a:rPr lang="en-US" dirty="0"/>
              <a:t>When they shake, the hair cells create nerve impulses which go to the brain along the auditory nerve.</a:t>
            </a:r>
          </a:p>
        </p:txBody>
      </p:sp>
      <p:pic>
        <p:nvPicPr>
          <p:cNvPr id="9" name="Content Placeholder 8" descr="ear-surgery-richmo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57352" y="1905000"/>
            <a:ext cx="4705647" cy="377628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cochlea and the hair cells</a:t>
            </a:r>
          </a:p>
        </p:txBody>
      </p:sp>
      <p:pic>
        <p:nvPicPr>
          <p:cNvPr id="7" name="Content Placeholder 4" descr="The_Cochlea__1774748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44060"/>
            <a:ext cx="4059238" cy="3731880"/>
          </a:xfrm>
        </p:spPr>
      </p:pic>
      <p:pic>
        <p:nvPicPr>
          <p:cNvPr id="8" name="Content Placeholder 7" descr="i-b10cba1ebe40d4f9930b0ce70ff18f0b-hair%20cell%20normal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1524000"/>
            <a:ext cx="3200400" cy="2133600"/>
          </a:xfrm>
        </p:spPr>
      </p:pic>
      <p:pic>
        <p:nvPicPr>
          <p:cNvPr id="9" name="Picture 8" descr="ears-ring-loud-noise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038600"/>
            <a:ext cx="3276600" cy="260489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</TotalTime>
  <Words>462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Constantia</vt:lpstr>
      <vt:lpstr>Wingdings 2</vt:lpstr>
      <vt:lpstr>Paper</vt:lpstr>
      <vt:lpstr>Hearing – How We Hear Sound</vt:lpstr>
      <vt:lpstr>Introduction</vt:lpstr>
      <vt:lpstr>Parts of the Ear</vt:lpstr>
      <vt:lpstr>Parts of the Ear</vt:lpstr>
      <vt:lpstr>The Outer Ear</vt:lpstr>
      <vt:lpstr>Eardrum</vt:lpstr>
      <vt:lpstr>The Middle Ear</vt:lpstr>
      <vt:lpstr>The Inner Ear</vt:lpstr>
      <vt:lpstr>The cochlea and the hair cells</vt:lpstr>
      <vt:lpstr>Analogy for inside the cochlea</vt:lpstr>
      <vt:lpstr>High vs. Low Sounds</vt:lpstr>
      <vt:lpstr>The Auditory Nerve  </vt:lpstr>
      <vt:lpstr>How It All Works</vt:lpstr>
      <vt:lpstr>The Main Ideas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– How we hear</dc:title>
  <dc:creator>csteger</dc:creator>
  <cp:lastModifiedBy>Mincey, Jessica</cp:lastModifiedBy>
  <cp:revision>18</cp:revision>
  <dcterms:created xsi:type="dcterms:W3CDTF">2012-11-02T19:07:43Z</dcterms:created>
  <dcterms:modified xsi:type="dcterms:W3CDTF">2017-03-17T16:47:26Z</dcterms:modified>
</cp:coreProperties>
</file>